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B011-7F6D-4DC0-89D9-08B3B5FA4E6F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ACEA-5B26-4995-B499-93C6E78CFB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86742" cy="5786479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«Чкаловский детский сад»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Асекеевского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Оренбургской области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  <a:b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0006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Спортивный комплекс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643314"/>
            <a:ext cx="7858180" cy="4286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Бум-бревно на цепях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User\Рабочий стол\IMG_4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3500462" cy="221457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00108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143380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Бревно гимнастическое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3"/>
            <a:ext cx="8229600" cy="35718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Лабиринт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Documents and Settings\User\Мои документы\Мои рисунки\Фото- лето-осень 17\Трудовой договор 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29066"/>
            <a:ext cx="3357586" cy="2571768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000504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Футбольные ворота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Теневой навес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14356"/>
            <a:ext cx="357189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Карусель «Ромашка»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357561"/>
            <a:ext cx="8229600" cy="35719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Песочница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14752"/>
            <a:ext cx="3571900" cy="25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бюджетное дошкольное образовательное учреждение  «Чкаловский детский сад» Асекеевского района  Оренбургской области   Спортивная площадка   2023 год</vt:lpstr>
      <vt:lpstr>Спортивный комплекс</vt:lpstr>
      <vt:lpstr>     Бревно гимнастическое</vt:lpstr>
      <vt:lpstr>Футбольные ворота</vt:lpstr>
      <vt:lpstr>Карусель «Ромашка»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Ноутбук</cp:lastModifiedBy>
  <cp:revision>18</cp:revision>
  <dcterms:created xsi:type="dcterms:W3CDTF">2017-10-26T05:40:23Z</dcterms:created>
  <dcterms:modified xsi:type="dcterms:W3CDTF">2025-03-03T09:12:17Z</dcterms:modified>
</cp:coreProperties>
</file>